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9"/>
  </p:normalViewPr>
  <p:slideViewPr>
    <p:cSldViewPr snapToGrid="0" snapToObjects="1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4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0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9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4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87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3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3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52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4" r:id="rId6"/>
    <p:sldLayoutId id="2147483699" r:id="rId7"/>
    <p:sldLayoutId id="2147483700" r:id="rId8"/>
    <p:sldLayoutId id="2147483701" r:id="rId9"/>
    <p:sldLayoutId id="2147483703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3B4C8-8CA8-4EAD-8D9D-B75499972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5" b="9895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74FC7-5A95-F144-82D2-F68281974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Service Mesh 4.4.4 Install Test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May 21,2020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881FD-40E8-9B44-887A-879A0CE5E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043" y="4595730"/>
            <a:ext cx="3948168" cy="774186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gwest@redhat.com</a:t>
            </a: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0A7A0-5BBC-7243-9F14-09890727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969" y="1593013"/>
            <a:ext cx="7620486" cy="37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3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3BC0-107C-8640-A9A2-5094DD9A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6" y="286603"/>
            <a:ext cx="10130444" cy="618561"/>
          </a:xfrm>
        </p:spPr>
        <p:txBody>
          <a:bodyPr>
            <a:normAutofit fontScale="90000"/>
          </a:bodyPr>
          <a:lstStyle/>
          <a:p>
            <a:r>
              <a:rPr lang="en-US" dirty="0"/>
              <a:t>Prometheus Broken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FAF770-B9B0-4A42-A518-C558B251B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177" y="970741"/>
            <a:ext cx="9261532" cy="5239667"/>
          </a:xfrm>
        </p:spPr>
      </p:pic>
    </p:spTree>
    <p:extLst>
      <p:ext uri="{BB962C8B-B14F-4D97-AF65-F5344CB8AC3E}">
        <p14:creationId xmlns:p14="http://schemas.microsoft.com/office/powerpoint/2010/main" val="246265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B50C-61F2-734B-83F8-37E7532F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67B6-CC19-614C-9879-E28D9D3A3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Bare Metal Install</a:t>
            </a:r>
          </a:p>
          <a:p>
            <a:pPr lvl="1"/>
            <a:r>
              <a:rPr lang="en-US" dirty="0"/>
              <a:t>Clean Install – 3 masters 3 workers</a:t>
            </a:r>
          </a:p>
          <a:p>
            <a:pPr lvl="1"/>
            <a:r>
              <a:rPr lang="en-US" dirty="0"/>
              <a:t>8 Cores each</a:t>
            </a:r>
          </a:p>
          <a:p>
            <a:r>
              <a:rPr lang="en-US" dirty="0" err="1"/>
              <a:t>Openshift</a:t>
            </a:r>
            <a:r>
              <a:rPr lang="en-US" dirty="0"/>
              <a:t> 4.4.4</a:t>
            </a:r>
          </a:p>
          <a:p>
            <a:r>
              <a:rPr lang="en-US" dirty="0"/>
              <a:t>OVN Networking</a:t>
            </a:r>
          </a:p>
          <a:p>
            <a:r>
              <a:rPr lang="en-US" dirty="0"/>
              <a:t>Install Service Mesh per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49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1A41-9CCA-9440-AC2B-421C5C14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39" y="272320"/>
            <a:ext cx="6565557" cy="575354"/>
          </a:xfrm>
        </p:spPr>
        <p:txBody>
          <a:bodyPr>
            <a:normAutofit fontScale="90000"/>
          </a:bodyPr>
          <a:lstStyle/>
          <a:p>
            <a:r>
              <a:rPr lang="en-US" dirty="0"/>
              <a:t>Look like a cert issue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42A7BA-9B33-D644-8191-6D7E04BF6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71" y="847674"/>
            <a:ext cx="9553153" cy="5408674"/>
          </a:xfrm>
        </p:spPr>
      </p:pic>
    </p:spTree>
    <p:extLst>
      <p:ext uri="{BB962C8B-B14F-4D97-AF65-F5344CB8AC3E}">
        <p14:creationId xmlns:p14="http://schemas.microsoft.com/office/powerpoint/2010/main" val="367324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A6FB-3A9F-FC46-8764-0112A28A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8" y="286603"/>
            <a:ext cx="10043572" cy="590727"/>
          </a:xfrm>
        </p:spPr>
        <p:txBody>
          <a:bodyPr>
            <a:normAutofit fontScale="90000"/>
          </a:bodyPr>
          <a:lstStyle/>
          <a:p>
            <a:r>
              <a:rPr lang="en-US" dirty="0"/>
              <a:t>Pod looks ok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DE9AFF-E17B-C240-BAAD-1AD24D511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254" y="1103329"/>
            <a:ext cx="9181069" cy="5180967"/>
          </a:xfrm>
        </p:spPr>
      </p:pic>
    </p:spTree>
    <p:extLst>
      <p:ext uri="{BB962C8B-B14F-4D97-AF65-F5344CB8AC3E}">
        <p14:creationId xmlns:p14="http://schemas.microsoft.com/office/powerpoint/2010/main" val="3278196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223C-1599-3941-86B4-DD1A58C93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8" y="86001"/>
            <a:ext cx="9376307" cy="630692"/>
          </a:xfrm>
        </p:spPr>
        <p:txBody>
          <a:bodyPr>
            <a:normAutofit fontScale="90000"/>
          </a:bodyPr>
          <a:lstStyle/>
          <a:p>
            <a:r>
              <a:rPr lang="en-US" dirty="0"/>
              <a:t>Routes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271AC4-6CAE-4F42-A43F-435E50685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167" y="729051"/>
            <a:ext cx="9897666" cy="5567021"/>
          </a:xfrm>
        </p:spPr>
      </p:pic>
    </p:spTree>
    <p:extLst>
      <p:ext uri="{BB962C8B-B14F-4D97-AF65-F5344CB8AC3E}">
        <p14:creationId xmlns:p14="http://schemas.microsoft.com/office/powerpoint/2010/main" val="179166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F562-FCF5-2B46-A0DE-01150E84F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Graphana</a:t>
            </a:r>
            <a:r>
              <a:rPr lang="en-US" dirty="0"/>
              <a:t> Seems fine</a:t>
            </a:r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B2160215-D47B-0243-9201-50EF69864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115461"/>
            <a:ext cx="9145648" cy="5162568"/>
          </a:xfrm>
        </p:spPr>
      </p:pic>
    </p:spTree>
    <p:extLst>
      <p:ext uri="{BB962C8B-B14F-4D97-AF65-F5344CB8AC3E}">
        <p14:creationId xmlns:p14="http://schemas.microsoft.com/office/powerpoint/2010/main" val="1569865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5AAF-F7C7-7747-8936-61FCB854F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1" y="335173"/>
            <a:ext cx="10265994" cy="773533"/>
          </a:xfrm>
        </p:spPr>
        <p:txBody>
          <a:bodyPr/>
          <a:lstStyle/>
          <a:p>
            <a:r>
              <a:rPr lang="en-US" dirty="0"/>
              <a:t>Ingress: Expected?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25A005-158A-5D46-B308-870626666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761" y="1202894"/>
            <a:ext cx="8340812" cy="4717807"/>
          </a:xfrm>
        </p:spPr>
      </p:pic>
    </p:spTree>
    <p:extLst>
      <p:ext uri="{BB962C8B-B14F-4D97-AF65-F5344CB8AC3E}">
        <p14:creationId xmlns:p14="http://schemas.microsoft.com/office/powerpoint/2010/main" val="75132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9FF0-B4BB-024B-85A4-BE4D5D4F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53656"/>
          </a:xfrm>
        </p:spPr>
        <p:txBody>
          <a:bodyPr>
            <a:normAutofit fontScale="90000"/>
          </a:bodyPr>
          <a:lstStyle/>
          <a:p>
            <a:r>
              <a:rPr lang="en-US" dirty="0"/>
              <a:t>Jaeger looks fine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A9549D-35E5-DB48-9093-F10C5AC77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970241"/>
            <a:ext cx="9220612" cy="5239270"/>
          </a:xfrm>
        </p:spPr>
      </p:pic>
    </p:spTree>
    <p:extLst>
      <p:ext uri="{BB962C8B-B14F-4D97-AF65-F5344CB8AC3E}">
        <p14:creationId xmlns:p14="http://schemas.microsoft.com/office/powerpoint/2010/main" val="303726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AFAD-1419-B243-A2DE-3ACE0C09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109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Kiali</a:t>
            </a:r>
            <a:r>
              <a:rPr lang="en-US" dirty="0"/>
              <a:t> – Broken – It seems to set there forever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7A9F65-63AF-E444-80F7-F66BB8EF4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195303"/>
            <a:ext cx="8841047" cy="4988792"/>
          </a:xfrm>
        </p:spPr>
      </p:pic>
    </p:spTree>
    <p:extLst>
      <p:ext uri="{BB962C8B-B14F-4D97-AF65-F5344CB8AC3E}">
        <p14:creationId xmlns:p14="http://schemas.microsoft.com/office/powerpoint/2010/main" val="39073504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67</Words>
  <Application>Microsoft Macintosh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Sagona Book</vt:lpstr>
      <vt:lpstr>Sagona ExtraLight</vt:lpstr>
      <vt:lpstr>RetrospectVTI</vt:lpstr>
      <vt:lpstr>Service Mesh 4.4.4 Install Test May 21,2020</vt:lpstr>
      <vt:lpstr>Overview</vt:lpstr>
      <vt:lpstr>Look like a cert issue</vt:lpstr>
      <vt:lpstr>Pod looks ok</vt:lpstr>
      <vt:lpstr>Routes</vt:lpstr>
      <vt:lpstr>Graphana Seems fine</vt:lpstr>
      <vt:lpstr>Ingress: Expected?</vt:lpstr>
      <vt:lpstr>Jaeger looks fine</vt:lpstr>
      <vt:lpstr>Kiali – Broken – It seems to set there forever</vt:lpstr>
      <vt:lpstr>Prometheus Broken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Mesh 4.4.4 Install Test</dc:title>
  <dc:creator>Glenn West</dc:creator>
  <cp:lastModifiedBy>Glenn West</cp:lastModifiedBy>
  <cp:revision>2</cp:revision>
  <dcterms:created xsi:type="dcterms:W3CDTF">2020-05-21T15:22:30Z</dcterms:created>
  <dcterms:modified xsi:type="dcterms:W3CDTF">2020-05-21T15:39:37Z</dcterms:modified>
</cp:coreProperties>
</file>